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422" r:id="rId3"/>
    <p:sldId id="388" r:id="rId4"/>
    <p:sldId id="383" r:id="rId5"/>
    <p:sldId id="423" r:id="rId6"/>
    <p:sldId id="387" r:id="rId7"/>
    <p:sldId id="384" r:id="rId8"/>
    <p:sldId id="358" r:id="rId9"/>
    <p:sldId id="385" r:id="rId10"/>
    <p:sldId id="389" r:id="rId11"/>
    <p:sldId id="386" r:id="rId12"/>
    <p:sldId id="390" r:id="rId13"/>
    <p:sldId id="397" r:id="rId14"/>
    <p:sldId id="398" r:id="rId15"/>
    <p:sldId id="391" r:id="rId16"/>
    <p:sldId id="392" r:id="rId17"/>
    <p:sldId id="393" r:id="rId18"/>
    <p:sldId id="417" r:id="rId19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22D"/>
    <a:srgbClr val="1B4367"/>
    <a:srgbClr val="CC0000"/>
    <a:srgbClr val="0099FF"/>
    <a:srgbClr val="3399FF"/>
    <a:srgbClr val="66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9D14D-D43B-44E2-8FDC-6A8CFA6AB574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33FC6-F26E-4CDA-B4E0-5F0B169215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2898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192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521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18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-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8551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31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110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123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0805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2833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45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340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70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8B5E-0664-4E55-B306-FE29355443A6}" type="datetimeFigureOut">
              <a:rPr lang="es-CR" smtClean="0"/>
              <a:t>4/8/2023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8015-ACEB-4CFD-9082-C6E12C5F77E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1623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centroempleabilidad@uam.c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13783">
            <a:off x="428903" y="1911912"/>
            <a:ext cx="1807866" cy="198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9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1889525" y="1674348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1894491" y="1841930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798106" y="4041036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804059" y="3648434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1889525" y="6003151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1889525" y="5625298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04059" y="466922"/>
            <a:ext cx="982770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1.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2878899" y="769139"/>
            <a:ext cx="290719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ENCABEZADO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1889526" y="2499785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2867850" y="2861422"/>
            <a:ext cx="331796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DATOS PERSONALES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1889526" y="4435737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3.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3027424" y="4735799"/>
            <a:ext cx="3486917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PERFIL PROFESIONAL</a:t>
            </a:r>
          </a:p>
        </p:txBody>
      </p:sp>
      <p:sp>
        <p:nvSpPr>
          <p:cNvPr id="14" name="Elipse 13"/>
          <p:cNvSpPr/>
          <p:nvPr/>
        </p:nvSpPr>
        <p:spPr>
          <a:xfrm>
            <a:off x="1434660" y="2351385"/>
            <a:ext cx="5079681" cy="1430472"/>
          </a:xfrm>
          <a:prstGeom prst="ellipse">
            <a:avLst/>
          </a:prstGeom>
          <a:noFill/>
          <a:ln w="38100">
            <a:solidFill>
              <a:srgbClr val="CA0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51696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845" y="176934"/>
            <a:ext cx="1164060" cy="1331256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461909" y="1566086"/>
            <a:ext cx="9789244" cy="2596481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US" b="1" dirty="0">
                <a:solidFill>
                  <a:schemeClr val="bg1"/>
                </a:solidFill>
              </a:rPr>
              <a:t>Se coloca al lado derecho y solo se debe incluir: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b="1" dirty="0">
                <a:solidFill>
                  <a:schemeClr val="bg1"/>
                </a:solidFill>
              </a:rPr>
              <a:t>Número de teléfono.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b="1" dirty="0">
                <a:solidFill>
                  <a:schemeClr val="bg1"/>
                </a:solidFill>
              </a:rPr>
              <a:t>Domicilio, no necesariamente con tanto detalle.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b="1" dirty="0">
                <a:solidFill>
                  <a:schemeClr val="bg1"/>
                </a:solidFill>
              </a:rPr>
              <a:t>Dirección de correo electrónico, que sea formal y serio.</a:t>
            </a:r>
          </a:p>
          <a:p>
            <a:endParaRPr lang="es-US" b="1" dirty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97819" y="450161"/>
            <a:ext cx="5160818" cy="7848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b="1" dirty="0">
                <a:solidFill>
                  <a:schemeClr val="bg1"/>
                </a:solidFill>
              </a:rPr>
              <a:t>Información Personal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83607" y="4457147"/>
            <a:ext cx="9789243" cy="2150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Ejemplo:</a:t>
            </a:r>
          </a:p>
          <a:p>
            <a:pPr algn="r"/>
            <a:endParaRPr lang="es-CO" b="1" dirty="0">
              <a:solidFill>
                <a:schemeClr val="bg1"/>
              </a:solidFill>
            </a:endParaRPr>
          </a:p>
          <a:p>
            <a:pPr algn="r"/>
            <a:endParaRPr lang="es-CO" b="1" dirty="0">
              <a:solidFill>
                <a:schemeClr val="bg1"/>
              </a:solidFill>
            </a:endParaRPr>
          </a:p>
          <a:p>
            <a:pPr algn="r"/>
            <a:r>
              <a:rPr lang="es-CO" sz="2400" b="1" dirty="0">
                <a:solidFill>
                  <a:schemeClr val="bg1"/>
                </a:solidFill>
              </a:rPr>
              <a:t>San José, Lomas de San Antonio. </a:t>
            </a:r>
          </a:p>
          <a:p>
            <a:pPr algn="r"/>
            <a:r>
              <a:rPr lang="es-CO" sz="2400" b="1" dirty="0">
                <a:solidFill>
                  <a:schemeClr val="bg1"/>
                </a:solidFill>
              </a:rPr>
              <a:t>Teléfonos: </a:t>
            </a:r>
            <a:r>
              <a:rPr lang="es-CO" sz="2400" b="1" dirty="0" err="1">
                <a:solidFill>
                  <a:schemeClr val="bg1"/>
                </a:solidFill>
              </a:rPr>
              <a:t>xxxx-xxxx</a:t>
            </a:r>
            <a:endParaRPr lang="es-CO" sz="2400" b="1" dirty="0">
              <a:solidFill>
                <a:schemeClr val="bg1"/>
              </a:solidFill>
            </a:endParaRPr>
          </a:p>
          <a:p>
            <a:pPr algn="r"/>
            <a:r>
              <a:rPr lang="es-CO" sz="2400" b="1" dirty="0">
                <a:solidFill>
                  <a:schemeClr val="bg1"/>
                </a:solidFill>
              </a:rPr>
              <a:t> e-mail: rafaelcm0510@Gmail.com</a:t>
            </a:r>
            <a:endParaRPr lang="es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3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705" y="248110"/>
            <a:ext cx="7259741" cy="628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6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81" y="295275"/>
            <a:ext cx="11702177" cy="6282505"/>
          </a:xfrm>
          <a:prstGeom prst="rect">
            <a:avLst/>
          </a:prstGeom>
        </p:spPr>
      </p:pic>
      <p:sp>
        <p:nvSpPr>
          <p:cNvPr id="3" name="Flecha derecha 2"/>
          <p:cNvSpPr/>
          <p:nvPr/>
        </p:nvSpPr>
        <p:spPr>
          <a:xfrm>
            <a:off x="4235955" y="1946612"/>
            <a:ext cx="1211450" cy="73773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Flecha derecha 3"/>
          <p:cNvSpPr/>
          <p:nvPr/>
        </p:nvSpPr>
        <p:spPr>
          <a:xfrm>
            <a:off x="6009373" y="1926953"/>
            <a:ext cx="1211450" cy="73773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Flecha derecha 4"/>
          <p:cNvSpPr/>
          <p:nvPr/>
        </p:nvSpPr>
        <p:spPr>
          <a:xfrm>
            <a:off x="2521475" y="1956433"/>
            <a:ext cx="1211450" cy="73773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047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1889525" y="1675997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1889525" y="1931587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889525" y="4247429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798798" y="3776912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2290478" y="6139899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2295444" y="5751373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04059" y="347964"/>
            <a:ext cx="982770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1.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2933683" y="824387"/>
            <a:ext cx="290719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ENCABEZADO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1889526" y="2557965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2933683" y="2841789"/>
            <a:ext cx="331796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DATOS PERSONALES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1955235" y="4562298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3.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2944609" y="4935356"/>
            <a:ext cx="3486917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PERFIL PROFESIONAL</a:t>
            </a:r>
          </a:p>
        </p:txBody>
      </p:sp>
      <p:sp>
        <p:nvSpPr>
          <p:cNvPr id="14" name="Elipse 13"/>
          <p:cNvSpPr/>
          <p:nvPr/>
        </p:nvSpPr>
        <p:spPr>
          <a:xfrm>
            <a:off x="1222956" y="4466136"/>
            <a:ext cx="5605547" cy="1334341"/>
          </a:xfrm>
          <a:prstGeom prst="ellipse">
            <a:avLst/>
          </a:prstGeom>
          <a:noFill/>
          <a:ln w="38100">
            <a:solidFill>
              <a:srgbClr val="CA0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14273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6570" y="96769"/>
            <a:ext cx="1111658" cy="124330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755725" y="234149"/>
            <a:ext cx="4768843" cy="7366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b="1" dirty="0">
                <a:solidFill>
                  <a:schemeClr val="bg1"/>
                </a:solidFill>
              </a:rPr>
              <a:t>Perfil Profesional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42107" y="1145489"/>
            <a:ext cx="10062594" cy="2866752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US" sz="2000" b="1" dirty="0">
                <a:solidFill>
                  <a:schemeClr val="bg1"/>
                </a:solidFill>
              </a:rPr>
              <a:t>Procure que no sobrepase las 4 líneas, y se  resumen en los siguientes aspectos: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sz="2000" b="1" dirty="0">
                <a:solidFill>
                  <a:schemeClr val="bg1"/>
                </a:solidFill>
              </a:rPr>
              <a:t>¿A qué te dedicas?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sz="2000" b="1" dirty="0">
                <a:solidFill>
                  <a:schemeClr val="bg1"/>
                </a:solidFill>
              </a:rPr>
              <a:t>¿Qué busca laboralmente?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sz="2000" b="1" dirty="0">
                <a:solidFill>
                  <a:schemeClr val="bg1"/>
                </a:solidFill>
              </a:rPr>
              <a:t>Experiencia laboral: áreas de trabajo o procesos.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sz="2000" b="1" dirty="0">
                <a:solidFill>
                  <a:schemeClr val="bg1"/>
                </a:solidFill>
              </a:rPr>
              <a:t>Cargos ocupados.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s-US" sz="2000" b="1" dirty="0">
                <a:solidFill>
                  <a:schemeClr val="bg1"/>
                </a:solidFill>
              </a:rPr>
              <a:t>Competencias que posee (3 básicas y acordes al puesto).</a:t>
            </a:r>
          </a:p>
          <a:p>
            <a:endParaRPr lang="es-US" b="1" dirty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47136" y="4186891"/>
            <a:ext cx="106925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Ejemplo:</a:t>
            </a:r>
          </a:p>
          <a:p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“Experiencia de cinco años en servicio al cliente, </a:t>
            </a:r>
            <a:r>
              <a:rPr lang="es-CO" sz="2400" b="1" i="1" dirty="0" err="1">
                <a:solidFill>
                  <a:schemeClr val="bg1"/>
                </a:solidFill>
              </a:rPr>
              <a:t>face</a:t>
            </a:r>
            <a:r>
              <a:rPr lang="es-CO" sz="2400" b="1" i="1" dirty="0">
                <a:solidFill>
                  <a:schemeClr val="bg1"/>
                </a:solidFill>
              </a:rPr>
              <a:t> to </a:t>
            </a:r>
            <a:r>
              <a:rPr lang="es-CO" sz="2400" b="1" i="1" dirty="0" err="1">
                <a:solidFill>
                  <a:schemeClr val="bg1"/>
                </a:solidFill>
              </a:rPr>
              <a:t>face</a:t>
            </a:r>
            <a:r>
              <a:rPr lang="es-CO" sz="2400" b="1" i="1" dirty="0">
                <a:solidFill>
                  <a:schemeClr val="bg1"/>
                </a:solidFill>
              </a:rPr>
              <a:t> </a:t>
            </a:r>
            <a:r>
              <a:rPr lang="es-CO" sz="2400" b="1" dirty="0">
                <a:solidFill>
                  <a:schemeClr val="bg1"/>
                </a:solidFill>
              </a:rPr>
              <a:t>y </a:t>
            </a:r>
            <a:r>
              <a:rPr lang="es-CO" sz="2400" b="1" i="1" dirty="0" err="1">
                <a:solidFill>
                  <a:schemeClr val="bg1"/>
                </a:solidFill>
              </a:rPr>
              <a:t>call</a:t>
            </a:r>
            <a:r>
              <a:rPr lang="es-CO" sz="2400" b="1" i="1" dirty="0">
                <a:solidFill>
                  <a:schemeClr val="bg1"/>
                </a:solidFill>
              </a:rPr>
              <a:t> center</a:t>
            </a:r>
            <a:r>
              <a:rPr lang="es-CO" sz="2400" b="1" dirty="0">
                <a:solidFill>
                  <a:schemeClr val="bg1"/>
                </a:solidFill>
              </a:rPr>
              <a:t>, ocupando cargos como Ejecutivo de Plataforma y Agente de Servicio, procesos administrativos y operativos. Competencias: calidad en el servicio, facilidad de comunicación verbal y escrita, resolución de conflictos”.</a:t>
            </a:r>
            <a:endParaRPr lang="es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17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303" y="201439"/>
            <a:ext cx="7757651" cy="647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7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81" y="295275"/>
            <a:ext cx="11702177" cy="6282505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195818">
            <a:off x="3567997" y="2588603"/>
            <a:ext cx="1491145" cy="61210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Flecha derecha 7"/>
          <p:cNvSpPr/>
          <p:nvPr/>
        </p:nvSpPr>
        <p:spPr>
          <a:xfrm rot="1195818">
            <a:off x="1847350" y="1943492"/>
            <a:ext cx="1491145" cy="61210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541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477" y="206477"/>
            <a:ext cx="11695471" cy="6400800"/>
          </a:xfrm>
          <a:ln w="57150">
            <a:solidFill>
              <a:srgbClr val="CC0000"/>
            </a:solidFill>
          </a:ln>
        </p:spPr>
        <p:txBody>
          <a:bodyPr>
            <a:normAutofit/>
          </a:bodyPr>
          <a:lstStyle/>
          <a:p>
            <a:pPr algn="ctr"/>
            <a:br>
              <a:rPr lang="es-ES" sz="5400" b="1" dirty="0"/>
            </a:br>
            <a:br>
              <a:rPr lang="es-ES" sz="5400" b="1" dirty="0"/>
            </a:br>
            <a:r>
              <a:rPr lang="es-ES" sz="2000" b="1" dirty="0">
                <a:hlinkClick r:id="rId2"/>
              </a:rPr>
              <a:t>centroempleabilidad@uam.cr</a:t>
            </a:r>
            <a:br>
              <a:rPr lang="es-ES" sz="2000" b="1" dirty="0"/>
            </a:br>
            <a:r>
              <a:rPr lang="es-ES" sz="2000" b="1" dirty="0"/>
              <a:t>dayana.robles@uam.cr</a:t>
            </a:r>
            <a:br>
              <a:rPr lang="es-ES" sz="2800" b="1" dirty="0"/>
            </a:br>
            <a:br>
              <a:rPr lang="es-ES" sz="2800" b="1" dirty="0"/>
            </a:br>
            <a:r>
              <a:rPr lang="es-ES" sz="2400" b="1" dirty="0"/>
              <a:t>Tel.: (506) 22778143</a:t>
            </a:r>
            <a:br>
              <a:rPr lang="es-ES" sz="2800" b="1" dirty="0"/>
            </a:br>
            <a:br>
              <a:rPr lang="es-ES" sz="2800" b="1" dirty="0"/>
            </a:br>
            <a:br>
              <a:rPr lang="es-ES" sz="5400" b="1" dirty="0"/>
            </a:br>
            <a:endParaRPr lang="es-CR" sz="5400" b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663" y="611716"/>
            <a:ext cx="6706474" cy="136172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841" y="4122664"/>
            <a:ext cx="3370043" cy="169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7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594" y="1714466"/>
            <a:ext cx="3273389" cy="462431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339" y="388572"/>
            <a:ext cx="2861722" cy="404274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265" y="388572"/>
            <a:ext cx="2878923" cy="4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7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98"/>
          <p:cNvSpPr>
            <a:spLocks noEditPoints="1"/>
          </p:cNvSpPr>
          <p:nvPr/>
        </p:nvSpPr>
        <p:spPr bwMode="auto">
          <a:xfrm>
            <a:off x="1959874" y="2967550"/>
            <a:ext cx="2304105" cy="2887559"/>
          </a:xfrm>
          <a:custGeom>
            <a:avLst/>
            <a:gdLst>
              <a:gd name="T0" fmla="*/ 140 w 176"/>
              <a:gd name="T1" fmla="*/ 72 h 176"/>
              <a:gd name="T2" fmla="*/ 140 w 176"/>
              <a:gd name="T3" fmla="*/ 64 h 176"/>
              <a:gd name="T4" fmla="*/ 96 w 176"/>
              <a:gd name="T5" fmla="*/ 68 h 176"/>
              <a:gd name="T6" fmla="*/ 100 w 176"/>
              <a:gd name="T7" fmla="*/ 56 h 176"/>
              <a:gd name="T8" fmla="*/ 128 w 176"/>
              <a:gd name="T9" fmla="*/ 52 h 176"/>
              <a:gd name="T10" fmla="*/ 100 w 176"/>
              <a:gd name="T11" fmla="*/ 48 h 176"/>
              <a:gd name="T12" fmla="*/ 100 w 176"/>
              <a:gd name="T13" fmla="*/ 56 h 176"/>
              <a:gd name="T14" fmla="*/ 116 w 176"/>
              <a:gd name="T15" fmla="*/ 88 h 176"/>
              <a:gd name="T16" fmla="*/ 116 w 176"/>
              <a:gd name="T17" fmla="*/ 80 h 176"/>
              <a:gd name="T18" fmla="*/ 96 w 176"/>
              <a:gd name="T19" fmla="*/ 84 h 176"/>
              <a:gd name="T20" fmla="*/ 40 w 176"/>
              <a:gd name="T21" fmla="*/ 104 h 176"/>
              <a:gd name="T22" fmla="*/ 80 w 176"/>
              <a:gd name="T23" fmla="*/ 96 h 176"/>
              <a:gd name="T24" fmla="*/ 72 w 176"/>
              <a:gd name="T25" fmla="*/ 48 h 176"/>
              <a:gd name="T26" fmla="*/ 32 w 176"/>
              <a:gd name="T27" fmla="*/ 56 h 176"/>
              <a:gd name="T28" fmla="*/ 40 w 176"/>
              <a:gd name="T29" fmla="*/ 104 h 176"/>
              <a:gd name="T30" fmla="*/ 72 w 176"/>
              <a:gd name="T31" fmla="*/ 56 h 176"/>
              <a:gd name="T32" fmla="*/ 40 w 176"/>
              <a:gd name="T33" fmla="*/ 96 h 176"/>
              <a:gd name="T34" fmla="*/ 100 w 176"/>
              <a:gd name="T35" fmla="*/ 104 h 176"/>
              <a:gd name="T36" fmla="*/ 144 w 176"/>
              <a:gd name="T37" fmla="*/ 100 h 176"/>
              <a:gd name="T38" fmla="*/ 100 w 176"/>
              <a:gd name="T39" fmla="*/ 96 h 176"/>
              <a:gd name="T40" fmla="*/ 100 w 176"/>
              <a:gd name="T41" fmla="*/ 104 h 176"/>
              <a:gd name="T42" fmla="*/ 96 w 176"/>
              <a:gd name="T43" fmla="*/ 8 h 176"/>
              <a:gd name="T44" fmla="*/ 80 w 176"/>
              <a:gd name="T45" fmla="*/ 8 h 176"/>
              <a:gd name="T46" fmla="*/ 0 w 176"/>
              <a:gd name="T47" fmla="*/ 16 h 176"/>
              <a:gd name="T48" fmla="*/ 8 w 176"/>
              <a:gd name="T49" fmla="*/ 32 h 176"/>
              <a:gd name="T50" fmla="*/ 16 w 176"/>
              <a:gd name="T51" fmla="*/ 136 h 176"/>
              <a:gd name="T52" fmla="*/ 84 w 176"/>
              <a:gd name="T53" fmla="*/ 146 h 176"/>
              <a:gd name="T54" fmla="*/ 60 w 176"/>
              <a:gd name="T55" fmla="*/ 172 h 176"/>
              <a:gd name="T56" fmla="*/ 67 w 176"/>
              <a:gd name="T57" fmla="*/ 175 h 176"/>
              <a:gd name="T58" fmla="*/ 109 w 176"/>
              <a:gd name="T59" fmla="*/ 175 h 176"/>
              <a:gd name="T60" fmla="*/ 116 w 176"/>
              <a:gd name="T61" fmla="*/ 172 h 176"/>
              <a:gd name="T62" fmla="*/ 92 w 176"/>
              <a:gd name="T63" fmla="*/ 146 h 176"/>
              <a:gd name="T64" fmla="*/ 160 w 176"/>
              <a:gd name="T65" fmla="*/ 136 h 176"/>
              <a:gd name="T66" fmla="*/ 168 w 176"/>
              <a:gd name="T67" fmla="*/ 32 h 176"/>
              <a:gd name="T68" fmla="*/ 176 w 176"/>
              <a:gd name="T69" fmla="*/ 16 h 176"/>
              <a:gd name="T70" fmla="*/ 160 w 176"/>
              <a:gd name="T71" fmla="*/ 128 h 176"/>
              <a:gd name="T72" fmla="*/ 16 w 176"/>
              <a:gd name="T73" fmla="*/ 32 h 176"/>
              <a:gd name="T74" fmla="*/ 160 w 176"/>
              <a:gd name="T75" fmla="*/ 128 h 176"/>
              <a:gd name="T76" fmla="*/ 8 w 176"/>
              <a:gd name="T77" fmla="*/ 24 h 176"/>
              <a:gd name="T78" fmla="*/ 168 w 176"/>
              <a:gd name="T79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00" y="72"/>
                </a:moveTo>
                <a:cubicBezTo>
                  <a:pt x="140" y="72"/>
                  <a:pt x="140" y="72"/>
                  <a:pt x="140" y="72"/>
                </a:cubicBezTo>
                <a:cubicBezTo>
                  <a:pt x="142" y="72"/>
                  <a:pt x="144" y="70"/>
                  <a:pt x="144" y="68"/>
                </a:cubicBezTo>
                <a:cubicBezTo>
                  <a:pt x="144" y="66"/>
                  <a:pt x="142" y="64"/>
                  <a:pt x="140" y="64"/>
                </a:cubicBezTo>
                <a:cubicBezTo>
                  <a:pt x="100" y="64"/>
                  <a:pt x="100" y="64"/>
                  <a:pt x="100" y="64"/>
                </a:cubicBezTo>
                <a:cubicBezTo>
                  <a:pt x="98" y="64"/>
                  <a:pt x="96" y="66"/>
                  <a:pt x="96" y="68"/>
                </a:cubicBezTo>
                <a:cubicBezTo>
                  <a:pt x="96" y="70"/>
                  <a:pt x="98" y="72"/>
                  <a:pt x="100" y="72"/>
                </a:cubicBezTo>
                <a:moveTo>
                  <a:pt x="100" y="56"/>
                </a:moveTo>
                <a:cubicBezTo>
                  <a:pt x="124" y="56"/>
                  <a:pt x="124" y="56"/>
                  <a:pt x="124" y="56"/>
                </a:cubicBezTo>
                <a:cubicBezTo>
                  <a:pt x="126" y="56"/>
                  <a:pt x="128" y="54"/>
                  <a:pt x="128" y="52"/>
                </a:cubicBezTo>
                <a:cubicBezTo>
                  <a:pt x="128" y="50"/>
                  <a:pt x="126" y="48"/>
                  <a:pt x="124" y="48"/>
                </a:cubicBezTo>
                <a:cubicBezTo>
                  <a:pt x="100" y="48"/>
                  <a:pt x="100" y="48"/>
                  <a:pt x="100" y="48"/>
                </a:cubicBezTo>
                <a:cubicBezTo>
                  <a:pt x="98" y="48"/>
                  <a:pt x="96" y="50"/>
                  <a:pt x="96" y="52"/>
                </a:cubicBezTo>
                <a:cubicBezTo>
                  <a:pt x="96" y="54"/>
                  <a:pt x="98" y="56"/>
                  <a:pt x="100" y="56"/>
                </a:cubicBezTo>
                <a:moveTo>
                  <a:pt x="100" y="88"/>
                </a:moveTo>
                <a:cubicBezTo>
                  <a:pt x="116" y="88"/>
                  <a:pt x="116" y="88"/>
                  <a:pt x="116" y="88"/>
                </a:cubicBezTo>
                <a:cubicBezTo>
                  <a:pt x="118" y="88"/>
                  <a:pt x="120" y="86"/>
                  <a:pt x="120" y="84"/>
                </a:cubicBezTo>
                <a:cubicBezTo>
                  <a:pt x="120" y="82"/>
                  <a:pt x="118" y="80"/>
                  <a:pt x="116" y="80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98" y="80"/>
                  <a:pt x="96" y="82"/>
                  <a:pt x="96" y="84"/>
                </a:cubicBezTo>
                <a:cubicBezTo>
                  <a:pt x="96" y="86"/>
                  <a:pt x="98" y="88"/>
                  <a:pt x="100" y="88"/>
                </a:cubicBezTo>
                <a:moveTo>
                  <a:pt x="40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6" y="104"/>
                  <a:pt x="80" y="100"/>
                  <a:pt x="80" y="96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2"/>
                  <a:pt x="76" y="48"/>
                  <a:pt x="7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36" y="48"/>
                  <a:pt x="32" y="52"/>
                  <a:pt x="32" y="56"/>
                </a:cubicBezTo>
                <a:cubicBezTo>
                  <a:pt x="32" y="96"/>
                  <a:pt x="32" y="96"/>
                  <a:pt x="32" y="96"/>
                </a:cubicBezTo>
                <a:cubicBezTo>
                  <a:pt x="32" y="100"/>
                  <a:pt x="36" y="104"/>
                  <a:pt x="40" y="104"/>
                </a:cubicBezTo>
                <a:moveTo>
                  <a:pt x="40" y="56"/>
                </a:moveTo>
                <a:cubicBezTo>
                  <a:pt x="72" y="56"/>
                  <a:pt x="72" y="56"/>
                  <a:pt x="72" y="56"/>
                </a:cubicBezTo>
                <a:cubicBezTo>
                  <a:pt x="72" y="96"/>
                  <a:pt x="72" y="96"/>
                  <a:pt x="72" y="96"/>
                </a:cubicBezTo>
                <a:cubicBezTo>
                  <a:pt x="40" y="96"/>
                  <a:pt x="40" y="96"/>
                  <a:pt x="40" y="96"/>
                </a:cubicBezTo>
                <a:lnTo>
                  <a:pt x="40" y="56"/>
                </a:lnTo>
                <a:close/>
                <a:moveTo>
                  <a:pt x="100" y="104"/>
                </a:moveTo>
                <a:cubicBezTo>
                  <a:pt x="140" y="104"/>
                  <a:pt x="140" y="104"/>
                  <a:pt x="140" y="104"/>
                </a:cubicBezTo>
                <a:cubicBezTo>
                  <a:pt x="142" y="104"/>
                  <a:pt x="144" y="102"/>
                  <a:pt x="144" y="100"/>
                </a:cubicBezTo>
                <a:cubicBezTo>
                  <a:pt x="144" y="98"/>
                  <a:pt x="142" y="96"/>
                  <a:pt x="140" y="96"/>
                </a:cubicBezTo>
                <a:cubicBezTo>
                  <a:pt x="100" y="96"/>
                  <a:pt x="100" y="96"/>
                  <a:pt x="100" y="96"/>
                </a:cubicBezTo>
                <a:cubicBezTo>
                  <a:pt x="98" y="96"/>
                  <a:pt x="96" y="98"/>
                  <a:pt x="96" y="100"/>
                </a:cubicBezTo>
                <a:cubicBezTo>
                  <a:pt x="96" y="102"/>
                  <a:pt x="98" y="104"/>
                  <a:pt x="100" y="104"/>
                </a:cubicBezTo>
                <a:moveTo>
                  <a:pt x="168" y="8"/>
                </a:moveTo>
                <a:cubicBezTo>
                  <a:pt x="96" y="8"/>
                  <a:pt x="96" y="8"/>
                  <a:pt x="96" y="8"/>
                </a:cubicBezTo>
                <a:cubicBezTo>
                  <a:pt x="96" y="4"/>
                  <a:pt x="92" y="0"/>
                  <a:pt x="88" y="0"/>
                </a:cubicBezTo>
                <a:cubicBezTo>
                  <a:pt x="84" y="0"/>
                  <a:pt x="80" y="4"/>
                  <a:pt x="80" y="8"/>
                </a:cubicBezTo>
                <a:cubicBezTo>
                  <a:pt x="8" y="8"/>
                  <a:pt x="8" y="8"/>
                  <a:pt x="8" y="8"/>
                </a:cubicBezTo>
                <a:cubicBezTo>
                  <a:pt x="4" y="8"/>
                  <a:pt x="0" y="12"/>
                  <a:pt x="0" y="16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4" y="32"/>
                  <a:pt x="8" y="32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132"/>
                  <a:pt x="12" y="136"/>
                  <a:pt x="16" y="136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61" y="169"/>
                  <a:pt x="61" y="169"/>
                  <a:pt x="61" y="169"/>
                </a:cubicBezTo>
                <a:cubicBezTo>
                  <a:pt x="60" y="170"/>
                  <a:pt x="60" y="171"/>
                  <a:pt x="60" y="172"/>
                </a:cubicBezTo>
                <a:cubicBezTo>
                  <a:pt x="60" y="174"/>
                  <a:pt x="62" y="176"/>
                  <a:pt x="64" y="176"/>
                </a:cubicBezTo>
                <a:cubicBezTo>
                  <a:pt x="65" y="176"/>
                  <a:pt x="66" y="176"/>
                  <a:pt x="67" y="175"/>
                </a:cubicBezTo>
                <a:cubicBezTo>
                  <a:pt x="88" y="154"/>
                  <a:pt x="88" y="154"/>
                  <a:pt x="88" y="154"/>
                </a:cubicBezTo>
                <a:cubicBezTo>
                  <a:pt x="109" y="175"/>
                  <a:pt x="109" y="175"/>
                  <a:pt x="109" y="175"/>
                </a:cubicBezTo>
                <a:cubicBezTo>
                  <a:pt x="110" y="176"/>
                  <a:pt x="111" y="176"/>
                  <a:pt x="112" y="176"/>
                </a:cubicBezTo>
                <a:cubicBezTo>
                  <a:pt x="114" y="176"/>
                  <a:pt x="116" y="174"/>
                  <a:pt x="116" y="172"/>
                </a:cubicBezTo>
                <a:cubicBezTo>
                  <a:pt x="116" y="171"/>
                  <a:pt x="116" y="170"/>
                  <a:pt x="115" y="169"/>
                </a:cubicBezTo>
                <a:cubicBezTo>
                  <a:pt x="92" y="146"/>
                  <a:pt x="92" y="146"/>
                  <a:pt x="92" y="146"/>
                </a:cubicBezTo>
                <a:cubicBezTo>
                  <a:pt x="92" y="136"/>
                  <a:pt x="92" y="136"/>
                  <a:pt x="92" y="136"/>
                </a:cubicBezTo>
                <a:cubicBezTo>
                  <a:pt x="160" y="136"/>
                  <a:pt x="160" y="136"/>
                  <a:pt x="160" y="136"/>
                </a:cubicBezTo>
                <a:cubicBezTo>
                  <a:pt x="164" y="136"/>
                  <a:pt x="168" y="132"/>
                  <a:pt x="168" y="128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6" y="28"/>
                  <a:pt x="176" y="24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12"/>
                  <a:pt x="172" y="8"/>
                  <a:pt x="168" y="8"/>
                </a:cubicBezTo>
                <a:moveTo>
                  <a:pt x="160" y="128"/>
                </a:moveTo>
                <a:cubicBezTo>
                  <a:pt x="16" y="128"/>
                  <a:pt x="16" y="128"/>
                  <a:pt x="16" y="128"/>
                </a:cubicBezTo>
                <a:cubicBezTo>
                  <a:pt x="16" y="32"/>
                  <a:pt x="16" y="32"/>
                  <a:pt x="16" y="32"/>
                </a:cubicBezTo>
                <a:cubicBezTo>
                  <a:pt x="160" y="32"/>
                  <a:pt x="160" y="32"/>
                  <a:pt x="160" y="32"/>
                </a:cubicBezTo>
                <a:lnTo>
                  <a:pt x="160" y="128"/>
                </a:lnTo>
                <a:close/>
                <a:moveTo>
                  <a:pt x="168" y="24"/>
                </a:moveTo>
                <a:cubicBezTo>
                  <a:pt x="8" y="24"/>
                  <a:pt x="8" y="24"/>
                  <a:pt x="8" y="24"/>
                </a:cubicBezTo>
                <a:cubicBezTo>
                  <a:pt x="8" y="16"/>
                  <a:pt x="8" y="16"/>
                  <a:pt x="8" y="16"/>
                </a:cubicBezTo>
                <a:cubicBezTo>
                  <a:pt x="168" y="16"/>
                  <a:pt x="168" y="16"/>
                  <a:pt x="168" y="16"/>
                </a:cubicBezTo>
                <a:lnTo>
                  <a:pt x="168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Freeform 498"/>
          <p:cNvSpPr>
            <a:spLocks noEditPoints="1"/>
          </p:cNvSpPr>
          <p:nvPr/>
        </p:nvSpPr>
        <p:spPr bwMode="auto">
          <a:xfrm>
            <a:off x="7066034" y="3203524"/>
            <a:ext cx="2505670" cy="2651585"/>
          </a:xfrm>
          <a:custGeom>
            <a:avLst/>
            <a:gdLst>
              <a:gd name="T0" fmla="*/ 140 w 176"/>
              <a:gd name="T1" fmla="*/ 72 h 176"/>
              <a:gd name="T2" fmla="*/ 140 w 176"/>
              <a:gd name="T3" fmla="*/ 64 h 176"/>
              <a:gd name="T4" fmla="*/ 96 w 176"/>
              <a:gd name="T5" fmla="*/ 68 h 176"/>
              <a:gd name="T6" fmla="*/ 100 w 176"/>
              <a:gd name="T7" fmla="*/ 56 h 176"/>
              <a:gd name="T8" fmla="*/ 128 w 176"/>
              <a:gd name="T9" fmla="*/ 52 h 176"/>
              <a:gd name="T10" fmla="*/ 100 w 176"/>
              <a:gd name="T11" fmla="*/ 48 h 176"/>
              <a:gd name="T12" fmla="*/ 100 w 176"/>
              <a:gd name="T13" fmla="*/ 56 h 176"/>
              <a:gd name="T14" fmla="*/ 116 w 176"/>
              <a:gd name="T15" fmla="*/ 88 h 176"/>
              <a:gd name="T16" fmla="*/ 116 w 176"/>
              <a:gd name="T17" fmla="*/ 80 h 176"/>
              <a:gd name="T18" fmla="*/ 96 w 176"/>
              <a:gd name="T19" fmla="*/ 84 h 176"/>
              <a:gd name="T20" fmla="*/ 40 w 176"/>
              <a:gd name="T21" fmla="*/ 104 h 176"/>
              <a:gd name="T22" fmla="*/ 80 w 176"/>
              <a:gd name="T23" fmla="*/ 96 h 176"/>
              <a:gd name="T24" fmla="*/ 72 w 176"/>
              <a:gd name="T25" fmla="*/ 48 h 176"/>
              <a:gd name="T26" fmla="*/ 32 w 176"/>
              <a:gd name="T27" fmla="*/ 56 h 176"/>
              <a:gd name="T28" fmla="*/ 40 w 176"/>
              <a:gd name="T29" fmla="*/ 104 h 176"/>
              <a:gd name="T30" fmla="*/ 72 w 176"/>
              <a:gd name="T31" fmla="*/ 56 h 176"/>
              <a:gd name="T32" fmla="*/ 40 w 176"/>
              <a:gd name="T33" fmla="*/ 96 h 176"/>
              <a:gd name="T34" fmla="*/ 100 w 176"/>
              <a:gd name="T35" fmla="*/ 104 h 176"/>
              <a:gd name="T36" fmla="*/ 144 w 176"/>
              <a:gd name="T37" fmla="*/ 100 h 176"/>
              <a:gd name="T38" fmla="*/ 100 w 176"/>
              <a:gd name="T39" fmla="*/ 96 h 176"/>
              <a:gd name="T40" fmla="*/ 100 w 176"/>
              <a:gd name="T41" fmla="*/ 104 h 176"/>
              <a:gd name="T42" fmla="*/ 96 w 176"/>
              <a:gd name="T43" fmla="*/ 8 h 176"/>
              <a:gd name="T44" fmla="*/ 80 w 176"/>
              <a:gd name="T45" fmla="*/ 8 h 176"/>
              <a:gd name="T46" fmla="*/ 0 w 176"/>
              <a:gd name="T47" fmla="*/ 16 h 176"/>
              <a:gd name="T48" fmla="*/ 8 w 176"/>
              <a:gd name="T49" fmla="*/ 32 h 176"/>
              <a:gd name="T50" fmla="*/ 16 w 176"/>
              <a:gd name="T51" fmla="*/ 136 h 176"/>
              <a:gd name="T52" fmla="*/ 84 w 176"/>
              <a:gd name="T53" fmla="*/ 146 h 176"/>
              <a:gd name="T54" fmla="*/ 60 w 176"/>
              <a:gd name="T55" fmla="*/ 172 h 176"/>
              <a:gd name="T56" fmla="*/ 67 w 176"/>
              <a:gd name="T57" fmla="*/ 175 h 176"/>
              <a:gd name="T58" fmla="*/ 109 w 176"/>
              <a:gd name="T59" fmla="*/ 175 h 176"/>
              <a:gd name="T60" fmla="*/ 116 w 176"/>
              <a:gd name="T61" fmla="*/ 172 h 176"/>
              <a:gd name="T62" fmla="*/ 92 w 176"/>
              <a:gd name="T63" fmla="*/ 146 h 176"/>
              <a:gd name="T64" fmla="*/ 160 w 176"/>
              <a:gd name="T65" fmla="*/ 136 h 176"/>
              <a:gd name="T66" fmla="*/ 168 w 176"/>
              <a:gd name="T67" fmla="*/ 32 h 176"/>
              <a:gd name="T68" fmla="*/ 176 w 176"/>
              <a:gd name="T69" fmla="*/ 16 h 176"/>
              <a:gd name="T70" fmla="*/ 160 w 176"/>
              <a:gd name="T71" fmla="*/ 128 h 176"/>
              <a:gd name="T72" fmla="*/ 16 w 176"/>
              <a:gd name="T73" fmla="*/ 32 h 176"/>
              <a:gd name="T74" fmla="*/ 160 w 176"/>
              <a:gd name="T75" fmla="*/ 128 h 176"/>
              <a:gd name="T76" fmla="*/ 8 w 176"/>
              <a:gd name="T77" fmla="*/ 24 h 176"/>
              <a:gd name="T78" fmla="*/ 168 w 176"/>
              <a:gd name="T79" fmla="*/ 1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76" h="176">
                <a:moveTo>
                  <a:pt x="100" y="72"/>
                </a:moveTo>
                <a:cubicBezTo>
                  <a:pt x="140" y="72"/>
                  <a:pt x="140" y="72"/>
                  <a:pt x="140" y="72"/>
                </a:cubicBezTo>
                <a:cubicBezTo>
                  <a:pt x="142" y="72"/>
                  <a:pt x="144" y="70"/>
                  <a:pt x="144" y="68"/>
                </a:cubicBezTo>
                <a:cubicBezTo>
                  <a:pt x="144" y="66"/>
                  <a:pt x="142" y="64"/>
                  <a:pt x="140" y="64"/>
                </a:cubicBezTo>
                <a:cubicBezTo>
                  <a:pt x="100" y="64"/>
                  <a:pt x="100" y="64"/>
                  <a:pt x="100" y="64"/>
                </a:cubicBezTo>
                <a:cubicBezTo>
                  <a:pt x="98" y="64"/>
                  <a:pt x="96" y="66"/>
                  <a:pt x="96" y="68"/>
                </a:cubicBezTo>
                <a:cubicBezTo>
                  <a:pt x="96" y="70"/>
                  <a:pt x="98" y="72"/>
                  <a:pt x="100" y="72"/>
                </a:cubicBezTo>
                <a:moveTo>
                  <a:pt x="100" y="56"/>
                </a:moveTo>
                <a:cubicBezTo>
                  <a:pt x="124" y="56"/>
                  <a:pt x="124" y="56"/>
                  <a:pt x="124" y="56"/>
                </a:cubicBezTo>
                <a:cubicBezTo>
                  <a:pt x="126" y="56"/>
                  <a:pt x="128" y="54"/>
                  <a:pt x="128" y="52"/>
                </a:cubicBezTo>
                <a:cubicBezTo>
                  <a:pt x="128" y="50"/>
                  <a:pt x="126" y="48"/>
                  <a:pt x="124" y="48"/>
                </a:cubicBezTo>
                <a:cubicBezTo>
                  <a:pt x="100" y="48"/>
                  <a:pt x="100" y="48"/>
                  <a:pt x="100" y="48"/>
                </a:cubicBezTo>
                <a:cubicBezTo>
                  <a:pt x="98" y="48"/>
                  <a:pt x="96" y="50"/>
                  <a:pt x="96" y="52"/>
                </a:cubicBezTo>
                <a:cubicBezTo>
                  <a:pt x="96" y="54"/>
                  <a:pt x="98" y="56"/>
                  <a:pt x="100" y="56"/>
                </a:cubicBezTo>
                <a:moveTo>
                  <a:pt x="100" y="88"/>
                </a:moveTo>
                <a:cubicBezTo>
                  <a:pt x="116" y="88"/>
                  <a:pt x="116" y="88"/>
                  <a:pt x="116" y="88"/>
                </a:cubicBezTo>
                <a:cubicBezTo>
                  <a:pt x="118" y="88"/>
                  <a:pt x="120" y="86"/>
                  <a:pt x="120" y="84"/>
                </a:cubicBezTo>
                <a:cubicBezTo>
                  <a:pt x="120" y="82"/>
                  <a:pt x="118" y="80"/>
                  <a:pt x="116" y="80"/>
                </a:cubicBezTo>
                <a:cubicBezTo>
                  <a:pt x="100" y="80"/>
                  <a:pt x="100" y="80"/>
                  <a:pt x="100" y="80"/>
                </a:cubicBezTo>
                <a:cubicBezTo>
                  <a:pt x="98" y="80"/>
                  <a:pt x="96" y="82"/>
                  <a:pt x="96" y="84"/>
                </a:cubicBezTo>
                <a:cubicBezTo>
                  <a:pt x="96" y="86"/>
                  <a:pt x="98" y="88"/>
                  <a:pt x="100" y="88"/>
                </a:cubicBezTo>
                <a:moveTo>
                  <a:pt x="40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6" y="104"/>
                  <a:pt x="80" y="100"/>
                  <a:pt x="80" y="96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2"/>
                  <a:pt x="76" y="48"/>
                  <a:pt x="7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36" y="48"/>
                  <a:pt x="32" y="52"/>
                  <a:pt x="32" y="56"/>
                </a:cubicBezTo>
                <a:cubicBezTo>
                  <a:pt x="32" y="96"/>
                  <a:pt x="32" y="96"/>
                  <a:pt x="32" y="96"/>
                </a:cubicBezTo>
                <a:cubicBezTo>
                  <a:pt x="32" y="100"/>
                  <a:pt x="36" y="104"/>
                  <a:pt x="40" y="104"/>
                </a:cubicBezTo>
                <a:moveTo>
                  <a:pt x="40" y="56"/>
                </a:moveTo>
                <a:cubicBezTo>
                  <a:pt x="72" y="56"/>
                  <a:pt x="72" y="56"/>
                  <a:pt x="72" y="56"/>
                </a:cubicBezTo>
                <a:cubicBezTo>
                  <a:pt x="72" y="96"/>
                  <a:pt x="72" y="96"/>
                  <a:pt x="72" y="96"/>
                </a:cubicBezTo>
                <a:cubicBezTo>
                  <a:pt x="40" y="96"/>
                  <a:pt x="40" y="96"/>
                  <a:pt x="40" y="96"/>
                </a:cubicBezTo>
                <a:lnTo>
                  <a:pt x="40" y="56"/>
                </a:lnTo>
                <a:close/>
                <a:moveTo>
                  <a:pt x="100" y="104"/>
                </a:moveTo>
                <a:cubicBezTo>
                  <a:pt x="140" y="104"/>
                  <a:pt x="140" y="104"/>
                  <a:pt x="140" y="104"/>
                </a:cubicBezTo>
                <a:cubicBezTo>
                  <a:pt x="142" y="104"/>
                  <a:pt x="144" y="102"/>
                  <a:pt x="144" y="100"/>
                </a:cubicBezTo>
                <a:cubicBezTo>
                  <a:pt x="144" y="98"/>
                  <a:pt x="142" y="96"/>
                  <a:pt x="140" y="96"/>
                </a:cubicBezTo>
                <a:cubicBezTo>
                  <a:pt x="100" y="96"/>
                  <a:pt x="100" y="96"/>
                  <a:pt x="100" y="96"/>
                </a:cubicBezTo>
                <a:cubicBezTo>
                  <a:pt x="98" y="96"/>
                  <a:pt x="96" y="98"/>
                  <a:pt x="96" y="100"/>
                </a:cubicBezTo>
                <a:cubicBezTo>
                  <a:pt x="96" y="102"/>
                  <a:pt x="98" y="104"/>
                  <a:pt x="100" y="104"/>
                </a:cubicBezTo>
                <a:moveTo>
                  <a:pt x="168" y="8"/>
                </a:moveTo>
                <a:cubicBezTo>
                  <a:pt x="96" y="8"/>
                  <a:pt x="96" y="8"/>
                  <a:pt x="96" y="8"/>
                </a:cubicBezTo>
                <a:cubicBezTo>
                  <a:pt x="96" y="4"/>
                  <a:pt x="92" y="0"/>
                  <a:pt x="88" y="0"/>
                </a:cubicBezTo>
                <a:cubicBezTo>
                  <a:pt x="84" y="0"/>
                  <a:pt x="80" y="4"/>
                  <a:pt x="80" y="8"/>
                </a:cubicBezTo>
                <a:cubicBezTo>
                  <a:pt x="8" y="8"/>
                  <a:pt x="8" y="8"/>
                  <a:pt x="8" y="8"/>
                </a:cubicBezTo>
                <a:cubicBezTo>
                  <a:pt x="4" y="8"/>
                  <a:pt x="0" y="12"/>
                  <a:pt x="0" y="16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8"/>
                  <a:pt x="4" y="32"/>
                  <a:pt x="8" y="32"/>
                </a:cubicBezTo>
                <a:cubicBezTo>
                  <a:pt x="8" y="128"/>
                  <a:pt x="8" y="128"/>
                  <a:pt x="8" y="128"/>
                </a:cubicBezTo>
                <a:cubicBezTo>
                  <a:pt x="8" y="132"/>
                  <a:pt x="12" y="136"/>
                  <a:pt x="16" y="136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84" y="146"/>
                  <a:pt x="84" y="146"/>
                  <a:pt x="84" y="146"/>
                </a:cubicBezTo>
                <a:cubicBezTo>
                  <a:pt x="61" y="169"/>
                  <a:pt x="61" y="169"/>
                  <a:pt x="61" y="169"/>
                </a:cubicBezTo>
                <a:cubicBezTo>
                  <a:pt x="60" y="170"/>
                  <a:pt x="60" y="171"/>
                  <a:pt x="60" y="172"/>
                </a:cubicBezTo>
                <a:cubicBezTo>
                  <a:pt x="60" y="174"/>
                  <a:pt x="62" y="176"/>
                  <a:pt x="64" y="176"/>
                </a:cubicBezTo>
                <a:cubicBezTo>
                  <a:pt x="65" y="176"/>
                  <a:pt x="66" y="176"/>
                  <a:pt x="67" y="175"/>
                </a:cubicBezTo>
                <a:cubicBezTo>
                  <a:pt x="88" y="154"/>
                  <a:pt x="88" y="154"/>
                  <a:pt x="88" y="154"/>
                </a:cubicBezTo>
                <a:cubicBezTo>
                  <a:pt x="109" y="175"/>
                  <a:pt x="109" y="175"/>
                  <a:pt x="109" y="175"/>
                </a:cubicBezTo>
                <a:cubicBezTo>
                  <a:pt x="110" y="176"/>
                  <a:pt x="111" y="176"/>
                  <a:pt x="112" y="176"/>
                </a:cubicBezTo>
                <a:cubicBezTo>
                  <a:pt x="114" y="176"/>
                  <a:pt x="116" y="174"/>
                  <a:pt x="116" y="172"/>
                </a:cubicBezTo>
                <a:cubicBezTo>
                  <a:pt x="116" y="171"/>
                  <a:pt x="116" y="170"/>
                  <a:pt x="115" y="169"/>
                </a:cubicBezTo>
                <a:cubicBezTo>
                  <a:pt x="92" y="146"/>
                  <a:pt x="92" y="146"/>
                  <a:pt x="92" y="146"/>
                </a:cubicBezTo>
                <a:cubicBezTo>
                  <a:pt x="92" y="136"/>
                  <a:pt x="92" y="136"/>
                  <a:pt x="92" y="136"/>
                </a:cubicBezTo>
                <a:cubicBezTo>
                  <a:pt x="160" y="136"/>
                  <a:pt x="160" y="136"/>
                  <a:pt x="160" y="136"/>
                </a:cubicBezTo>
                <a:cubicBezTo>
                  <a:pt x="164" y="136"/>
                  <a:pt x="168" y="132"/>
                  <a:pt x="168" y="128"/>
                </a:cubicBezTo>
                <a:cubicBezTo>
                  <a:pt x="168" y="32"/>
                  <a:pt x="168" y="32"/>
                  <a:pt x="168" y="32"/>
                </a:cubicBezTo>
                <a:cubicBezTo>
                  <a:pt x="172" y="32"/>
                  <a:pt x="176" y="28"/>
                  <a:pt x="176" y="24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6" y="12"/>
                  <a:pt x="172" y="8"/>
                  <a:pt x="168" y="8"/>
                </a:cubicBezTo>
                <a:moveTo>
                  <a:pt x="160" y="128"/>
                </a:moveTo>
                <a:cubicBezTo>
                  <a:pt x="16" y="128"/>
                  <a:pt x="16" y="128"/>
                  <a:pt x="16" y="128"/>
                </a:cubicBezTo>
                <a:cubicBezTo>
                  <a:pt x="16" y="32"/>
                  <a:pt x="16" y="32"/>
                  <a:pt x="16" y="32"/>
                </a:cubicBezTo>
                <a:cubicBezTo>
                  <a:pt x="160" y="32"/>
                  <a:pt x="160" y="32"/>
                  <a:pt x="160" y="32"/>
                </a:cubicBezTo>
                <a:lnTo>
                  <a:pt x="160" y="128"/>
                </a:lnTo>
                <a:close/>
                <a:moveTo>
                  <a:pt x="168" y="24"/>
                </a:moveTo>
                <a:cubicBezTo>
                  <a:pt x="8" y="24"/>
                  <a:pt x="8" y="24"/>
                  <a:pt x="8" y="24"/>
                </a:cubicBezTo>
                <a:cubicBezTo>
                  <a:pt x="8" y="16"/>
                  <a:pt x="8" y="16"/>
                  <a:pt x="8" y="16"/>
                </a:cubicBezTo>
                <a:cubicBezTo>
                  <a:pt x="168" y="16"/>
                  <a:pt x="168" y="16"/>
                  <a:pt x="168" y="16"/>
                </a:cubicBezTo>
                <a:lnTo>
                  <a:pt x="168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Freeform 71"/>
          <p:cNvSpPr>
            <a:spLocks noEditPoints="1"/>
          </p:cNvSpPr>
          <p:nvPr/>
        </p:nvSpPr>
        <p:spPr bwMode="auto">
          <a:xfrm>
            <a:off x="1972598" y="1946787"/>
            <a:ext cx="2359742" cy="838579"/>
          </a:xfrm>
          <a:custGeom>
            <a:avLst/>
            <a:gdLst>
              <a:gd name="T0" fmla="*/ 104 w 144"/>
              <a:gd name="T1" fmla="*/ 0 h 176"/>
              <a:gd name="T2" fmla="*/ 16 w 144"/>
              <a:gd name="T3" fmla="*/ 0 h 176"/>
              <a:gd name="T4" fmla="*/ 0 w 144"/>
              <a:gd name="T5" fmla="*/ 16 h 176"/>
              <a:gd name="T6" fmla="*/ 0 w 144"/>
              <a:gd name="T7" fmla="*/ 160 h 176"/>
              <a:gd name="T8" fmla="*/ 16 w 144"/>
              <a:gd name="T9" fmla="*/ 176 h 176"/>
              <a:gd name="T10" fmla="*/ 128 w 144"/>
              <a:gd name="T11" fmla="*/ 176 h 176"/>
              <a:gd name="T12" fmla="*/ 144 w 144"/>
              <a:gd name="T13" fmla="*/ 160 h 176"/>
              <a:gd name="T14" fmla="*/ 144 w 144"/>
              <a:gd name="T15" fmla="*/ 44 h 176"/>
              <a:gd name="T16" fmla="*/ 104 w 144"/>
              <a:gd name="T17" fmla="*/ 0 h 176"/>
              <a:gd name="T18" fmla="*/ 136 w 144"/>
              <a:gd name="T19" fmla="*/ 160 h 176"/>
              <a:gd name="T20" fmla="*/ 128 w 144"/>
              <a:gd name="T21" fmla="*/ 168 h 176"/>
              <a:gd name="T22" fmla="*/ 16 w 144"/>
              <a:gd name="T23" fmla="*/ 168 h 176"/>
              <a:gd name="T24" fmla="*/ 8 w 144"/>
              <a:gd name="T25" fmla="*/ 160 h 176"/>
              <a:gd name="T26" fmla="*/ 8 w 144"/>
              <a:gd name="T27" fmla="*/ 16 h 176"/>
              <a:gd name="T28" fmla="*/ 16 w 144"/>
              <a:gd name="T29" fmla="*/ 8 h 176"/>
              <a:gd name="T30" fmla="*/ 88 w 144"/>
              <a:gd name="T31" fmla="*/ 8 h 176"/>
              <a:gd name="T32" fmla="*/ 88 w 144"/>
              <a:gd name="T33" fmla="*/ 48 h 176"/>
              <a:gd name="T34" fmla="*/ 96 w 144"/>
              <a:gd name="T35" fmla="*/ 56 h 176"/>
              <a:gd name="T36" fmla="*/ 136 w 144"/>
              <a:gd name="T37" fmla="*/ 56 h 176"/>
              <a:gd name="T38" fmla="*/ 136 w 144"/>
              <a:gd name="T39" fmla="*/ 160 h 176"/>
              <a:gd name="T40" fmla="*/ 96 w 144"/>
              <a:gd name="T41" fmla="*/ 48 h 176"/>
              <a:gd name="T42" fmla="*/ 96 w 144"/>
              <a:gd name="T43" fmla="*/ 8 h 176"/>
              <a:gd name="T44" fmla="*/ 100 w 144"/>
              <a:gd name="T45" fmla="*/ 8 h 176"/>
              <a:gd name="T46" fmla="*/ 136 w 144"/>
              <a:gd name="T47" fmla="*/ 48 h 176"/>
              <a:gd name="T48" fmla="*/ 96 w 144"/>
              <a:gd name="T49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76"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   </a:t>
            </a:r>
          </a:p>
          <a:p>
            <a:r>
              <a:rPr lang="en-US" sz="2000" dirty="0"/>
              <a:t>         </a:t>
            </a:r>
            <a:r>
              <a:rPr lang="en-US" sz="2000" b="1" dirty="0"/>
              <a:t>CV FUNCIONAL</a:t>
            </a:r>
          </a:p>
        </p:txBody>
      </p:sp>
      <p:sp>
        <p:nvSpPr>
          <p:cNvPr id="7" name="Freeform 71"/>
          <p:cNvSpPr>
            <a:spLocks noEditPoints="1"/>
          </p:cNvSpPr>
          <p:nvPr/>
        </p:nvSpPr>
        <p:spPr bwMode="auto">
          <a:xfrm>
            <a:off x="6961186" y="2035278"/>
            <a:ext cx="2715365" cy="838579"/>
          </a:xfrm>
          <a:custGeom>
            <a:avLst/>
            <a:gdLst>
              <a:gd name="T0" fmla="*/ 104 w 144"/>
              <a:gd name="T1" fmla="*/ 0 h 176"/>
              <a:gd name="T2" fmla="*/ 16 w 144"/>
              <a:gd name="T3" fmla="*/ 0 h 176"/>
              <a:gd name="T4" fmla="*/ 0 w 144"/>
              <a:gd name="T5" fmla="*/ 16 h 176"/>
              <a:gd name="T6" fmla="*/ 0 w 144"/>
              <a:gd name="T7" fmla="*/ 160 h 176"/>
              <a:gd name="T8" fmla="*/ 16 w 144"/>
              <a:gd name="T9" fmla="*/ 176 h 176"/>
              <a:gd name="T10" fmla="*/ 128 w 144"/>
              <a:gd name="T11" fmla="*/ 176 h 176"/>
              <a:gd name="T12" fmla="*/ 144 w 144"/>
              <a:gd name="T13" fmla="*/ 160 h 176"/>
              <a:gd name="T14" fmla="*/ 144 w 144"/>
              <a:gd name="T15" fmla="*/ 44 h 176"/>
              <a:gd name="T16" fmla="*/ 104 w 144"/>
              <a:gd name="T17" fmla="*/ 0 h 176"/>
              <a:gd name="T18" fmla="*/ 136 w 144"/>
              <a:gd name="T19" fmla="*/ 160 h 176"/>
              <a:gd name="T20" fmla="*/ 128 w 144"/>
              <a:gd name="T21" fmla="*/ 168 h 176"/>
              <a:gd name="T22" fmla="*/ 16 w 144"/>
              <a:gd name="T23" fmla="*/ 168 h 176"/>
              <a:gd name="T24" fmla="*/ 8 w 144"/>
              <a:gd name="T25" fmla="*/ 160 h 176"/>
              <a:gd name="T26" fmla="*/ 8 w 144"/>
              <a:gd name="T27" fmla="*/ 16 h 176"/>
              <a:gd name="T28" fmla="*/ 16 w 144"/>
              <a:gd name="T29" fmla="*/ 8 h 176"/>
              <a:gd name="T30" fmla="*/ 88 w 144"/>
              <a:gd name="T31" fmla="*/ 8 h 176"/>
              <a:gd name="T32" fmla="*/ 88 w 144"/>
              <a:gd name="T33" fmla="*/ 48 h 176"/>
              <a:gd name="T34" fmla="*/ 96 w 144"/>
              <a:gd name="T35" fmla="*/ 56 h 176"/>
              <a:gd name="T36" fmla="*/ 136 w 144"/>
              <a:gd name="T37" fmla="*/ 56 h 176"/>
              <a:gd name="T38" fmla="*/ 136 w 144"/>
              <a:gd name="T39" fmla="*/ 160 h 176"/>
              <a:gd name="T40" fmla="*/ 96 w 144"/>
              <a:gd name="T41" fmla="*/ 48 h 176"/>
              <a:gd name="T42" fmla="*/ 96 w 144"/>
              <a:gd name="T43" fmla="*/ 8 h 176"/>
              <a:gd name="T44" fmla="*/ 100 w 144"/>
              <a:gd name="T45" fmla="*/ 8 h 176"/>
              <a:gd name="T46" fmla="*/ 136 w 144"/>
              <a:gd name="T47" fmla="*/ 48 h 176"/>
              <a:gd name="T48" fmla="*/ 96 w 144"/>
              <a:gd name="T49" fmla="*/ 4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4" h="176">
                <a:moveTo>
                  <a:pt x="104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9"/>
                  <a:pt x="7" y="176"/>
                  <a:pt x="16" y="176"/>
                </a:cubicBezTo>
                <a:cubicBezTo>
                  <a:pt x="128" y="176"/>
                  <a:pt x="128" y="176"/>
                  <a:pt x="128" y="176"/>
                </a:cubicBezTo>
                <a:cubicBezTo>
                  <a:pt x="137" y="176"/>
                  <a:pt x="144" y="169"/>
                  <a:pt x="144" y="160"/>
                </a:cubicBezTo>
                <a:cubicBezTo>
                  <a:pt x="144" y="44"/>
                  <a:pt x="144" y="44"/>
                  <a:pt x="144" y="44"/>
                </a:cubicBezTo>
                <a:lnTo>
                  <a:pt x="104" y="0"/>
                </a:lnTo>
                <a:close/>
                <a:moveTo>
                  <a:pt x="136" y="160"/>
                </a:moveTo>
                <a:cubicBezTo>
                  <a:pt x="136" y="164"/>
                  <a:pt x="132" y="168"/>
                  <a:pt x="128" y="168"/>
                </a:cubicBezTo>
                <a:cubicBezTo>
                  <a:pt x="16" y="168"/>
                  <a:pt x="16" y="168"/>
                  <a:pt x="16" y="168"/>
                </a:cubicBezTo>
                <a:cubicBezTo>
                  <a:pt x="12" y="168"/>
                  <a:pt x="8" y="164"/>
                  <a:pt x="8" y="16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88" y="8"/>
                  <a:pt x="88" y="8"/>
                  <a:pt x="88" y="8"/>
                </a:cubicBezTo>
                <a:cubicBezTo>
                  <a:pt x="88" y="48"/>
                  <a:pt x="88" y="48"/>
                  <a:pt x="88" y="48"/>
                </a:cubicBezTo>
                <a:cubicBezTo>
                  <a:pt x="88" y="52"/>
                  <a:pt x="92" y="56"/>
                  <a:pt x="96" y="56"/>
                </a:cubicBezTo>
                <a:cubicBezTo>
                  <a:pt x="136" y="56"/>
                  <a:pt x="136" y="56"/>
                  <a:pt x="136" y="56"/>
                </a:cubicBezTo>
                <a:lnTo>
                  <a:pt x="136" y="160"/>
                </a:lnTo>
                <a:close/>
                <a:moveTo>
                  <a:pt x="96" y="48"/>
                </a:moveTo>
                <a:cubicBezTo>
                  <a:pt x="96" y="8"/>
                  <a:pt x="96" y="8"/>
                  <a:pt x="96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36" y="48"/>
                  <a:pt x="136" y="48"/>
                  <a:pt x="136" y="48"/>
                </a:cubicBezTo>
                <a:lnTo>
                  <a:pt x="96" y="4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   </a:t>
            </a:r>
          </a:p>
          <a:p>
            <a:r>
              <a:rPr lang="en-US" sz="2000" dirty="0"/>
              <a:t>         </a:t>
            </a:r>
            <a:r>
              <a:rPr lang="en-US" sz="2000" b="1" dirty="0"/>
              <a:t>CV POR LOGROS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669458" y="276828"/>
            <a:ext cx="5825612" cy="634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>
                <a:ln>
                  <a:solidFill>
                    <a:schemeClr val="bg1"/>
                  </a:solidFill>
                </a:ln>
                <a:solidFill>
                  <a:srgbClr val="CA022D"/>
                </a:solidFill>
                <a:latin typeface="Arial Rounded MT Bold" panose="020F0704030504030204" pitchFamily="34" charset="0"/>
              </a:rPr>
              <a:t>Tipos de Currículum</a:t>
            </a:r>
            <a:endParaRPr lang="es-CR" sz="4000" b="1" dirty="0">
              <a:ln>
                <a:solidFill>
                  <a:schemeClr val="bg1"/>
                </a:solidFill>
              </a:ln>
              <a:solidFill>
                <a:srgbClr val="CA022D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Flecha abajo 8"/>
          <p:cNvSpPr/>
          <p:nvPr/>
        </p:nvSpPr>
        <p:spPr>
          <a:xfrm rot="3839667">
            <a:off x="3571892" y="916217"/>
            <a:ext cx="534450" cy="83684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rgbClr val="CA022D"/>
              </a:solidFill>
            </a:endParaRPr>
          </a:p>
        </p:txBody>
      </p:sp>
      <p:sp>
        <p:nvSpPr>
          <p:cNvPr id="10" name="Flecha abajo 9"/>
          <p:cNvSpPr/>
          <p:nvPr/>
        </p:nvSpPr>
        <p:spPr>
          <a:xfrm rot="18147769">
            <a:off x="6922668" y="963257"/>
            <a:ext cx="542610" cy="78332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rgbClr val="CA02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5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EFFEF1-A235-4831-AA91-4B211D33189F}"/>
              </a:ext>
            </a:extLst>
          </p:cNvPr>
          <p:cNvSpPr txBox="1"/>
          <p:nvPr/>
        </p:nvSpPr>
        <p:spPr>
          <a:xfrm>
            <a:off x="983799" y="201892"/>
            <a:ext cx="10224402" cy="661720"/>
          </a:xfrm>
          <a:prstGeom prst="rect">
            <a:avLst/>
          </a:prstGeom>
          <a:noFill/>
        </p:spPr>
        <p:txBody>
          <a:bodyPr wrap="none" lIns="45720" tIns="22860" rIns="45720" bIns="22860" rtlCol="0" anchor="t">
            <a:spAutoFit/>
          </a:bodyPr>
          <a:lstStyle/>
          <a:p>
            <a:pPr algn="ctr"/>
            <a:r>
              <a:rPr lang="en-US" sz="4000" b="1" dirty="0">
                <a:solidFill>
                  <a:srgbClr val="CA022D"/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  <a:cs typeface="Poppins Medium" pitchFamily="2" charset="77"/>
              </a:rPr>
              <a:t>Un paso a paso para que tu cv sea de impacto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756DB6-31C7-4380-8A6E-74929C80E319}"/>
              </a:ext>
            </a:extLst>
          </p:cNvPr>
          <p:cNvSpPr/>
          <p:nvPr/>
        </p:nvSpPr>
        <p:spPr>
          <a:xfrm>
            <a:off x="5559672" y="863612"/>
            <a:ext cx="302040" cy="377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30202020403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C89DB9-60F0-445F-A7BF-1541BED2F363}"/>
              </a:ext>
            </a:extLst>
          </p:cNvPr>
          <p:cNvSpPr/>
          <p:nvPr/>
        </p:nvSpPr>
        <p:spPr>
          <a:xfrm>
            <a:off x="5944980" y="863612"/>
            <a:ext cx="302040" cy="377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3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2FC86E-FB18-4E6E-BC58-96FF93E94C52}"/>
              </a:ext>
            </a:extLst>
          </p:cNvPr>
          <p:cNvSpPr/>
          <p:nvPr/>
        </p:nvSpPr>
        <p:spPr>
          <a:xfrm>
            <a:off x="6330288" y="863612"/>
            <a:ext cx="302040" cy="377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302020204030203" pitchFamily="34" charset="0"/>
            </a:endParaRPr>
          </a:p>
        </p:txBody>
      </p:sp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1804120" y="2236405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1806542" y="2387585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804181" y="4468286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804059" y="4090436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1804181" y="6324069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1806603" y="5946219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92828" y="948803"/>
            <a:ext cx="982770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1.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3188807" y="1258411"/>
            <a:ext cx="290719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ENCABEZADO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1889525" y="2817483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3145411" y="3222871"/>
            <a:ext cx="331796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DATOS PERSONALES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1889526" y="4658616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3.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3145411" y="5051010"/>
            <a:ext cx="3486917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PERFIL PROFESIONAL</a:t>
            </a:r>
          </a:p>
        </p:txBody>
      </p:sp>
    </p:spTree>
    <p:extLst>
      <p:ext uri="{BB962C8B-B14F-4D97-AF65-F5344CB8AC3E}">
        <p14:creationId xmlns:p14="http://schemas.microsoft.com/office/powerpoint/2010/main" val="381317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5" grpId="0"/>
      <p:bldP spid="16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1981101" y="1572153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1983583" y="1722688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940333" y="3682651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940333" y="3290446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2204810" y="5584986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2204810" y="5212934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63074" y="439337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4.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2905347" y="804374"/>
            <a:ext cx="4199286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FORMACIÓN EDUCATIVA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1863074" y="2290775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2905347" y="2690354"/>
            <a:ext cx="666278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EXPERIENCIA LABORAL Y PROFESIONAL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1940333" y="4158265"/>
            <a:ext cx="1042273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6.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2982606" y="4509488"/>
            <a:ext cx="564738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INFORMACIÓN COMPLEMENTARIA</a:t>
            </a:r>
          </a:p>
        </p:txBody>
      </p:sp>
    </p:spTree>
    <p:extLst>
      <p:ext uri="{BB962C8B-B14F-4D97-AF65-F5344CB8AC3E}">
        <p14:creationId xmlns:p14="http://schemas.microsoft.com/office/powerpoint/2010/main" val="19461211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9209">
            <a:extLst>
              <a:ext uri="{FF2B5EF4-FFF2-40B4-BE49-F238E27FC236}">
                <a16:creationId xmlns:a16="http://schemas.microsoft.com/office/drawing/2014/main" id="{243C407E-7C96-4494-9C9B-0044F03824E3}"/>
              </a:ext>
            </a:extLst>
          </p:cNvPr>
          <p:cNvSpPr/>
          <p:nvPr/>
        </p:nvSpPr>
        <p:spPr>
          <a:xfrm>
            <a:off x="2051757" y="1556897"/>
            <a:ext cx="8592571" cy="152932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7" name="Shape 49210">
            <a:extLst>
              <a:ext uri="{FF2B5EF4-FFF2-40B4-BE49-F238E27FC236}">
                <a16:creationId xmlns:a16="http://schemas.microsoft.com/office/drawing/2014/main" id="{94B270E8-D325-4552-97F5-5D8949E83FC2}"/>
              </a:ext>
            </a:extLst>
          </p:cNvPr>
          <p:cNvSpPr/>
          <p:nvPr/>
        </p:nvSpPr>
        <p:spPr>
          <a:xfrm>
            <a:off x="2051757" y="1724420"/>
            <a:ext cx="8587605" cy="3778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8" name="Shape 49212">
            <a:extLst>
              <a:ext uri="{FF2B5EF4-FFF2-40B4-BE49-F238E27FC236}">
                <a16:creationId xmlns:a16="http://schemas.microsoft.com/office/drawing/2014/main" id="{E20C5C7C-D2E0-4752-A6D3-AE54300207F4}"/>
              </a:ext>
            </a:extLst>
          </p:cNvPr>
          <p:cNvSpPr/>
          <p:nvPr/>
        </p:nvSpPr>
        <p:spPr>
          <a:xfrm rot="10800000" flipH="1">
            <a:off x="1931671" y="3921940"/>
            <a:ext cx="8592571" cy="15293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9" name="Shape 49213">
            <a:extLst>
              <a:ext uri="{FF2B5EF4-FFF2-40B4-BE49-F238E27FC236}">
                <a16:creationId xmlns:a16="http://schemas.microsoft.com/office/drawing/2014/main" id="{F7B5D402-D71E-4BF8-9B76-7958120A3B41}"/>
              </a:ext>
            </a:extLst>
          </p:cNvPr>
          <p:cNvSpPr/>
          <p:nvPr/>
        </p:nvSpPr>
        <p:spPr>
          <a:xfrm>
            <a:off x="1889526" y="3544091"/>
            <a:ext cx="8592815" cy="3778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2" y="0"/>
                </a:moveTo>
                <a:lnTo>
                  <a:pt x="0" y="21600"/>
                </a:lnTo>
                <a:lnTo>
                  <a:pt x="10787" y="21600"/>
                </a:lnTo>
                <a:lnTo>
                  <a:pt x="10800" y="21600"/>
                </a:lnTo>
                <a:lnTo>
                  <a:pt x="10813" y="21600"/>
                </a:lnTo>
                <a:lnTo>
                  <a:pt x="21600" y="21600"/>
                </a:lnTo>
                <a:lnTo>
                  <a:pt x="18168" y="0"/>
                </a:lnTo>
                <a:lnTo>
                  <a:pt x="10813" y="0"/>
                </a:lnTo>
                <a:lnTo>
                  <a:pt x="10800" y="0"/>
                </a:lnTo>
                <a:lnTo>
                  <a:pt x="10787" y="0"/>
                </a:lnTo>
                <a:lnTo>
                  <a:pt x="3432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0" name="Shape 49215">
            <a:extLst>
              <a:ext uri="{FF2B5EF4-FFF2-40B4-BE49-F238E27FC236}">
                <a16:creationId xmlns:a16="http://schemas.microsoft.com/office/drawing/2014/main" id="{F7B245B0-DDC9-43D2-8867-3E1BD8264056}"/>
              </a:ext>
            </a:extLst>
          </p:cNvPr>
          <p:cNvSpPr/>
          <p:nvPr/>
        </p:nvSpPr>
        <p:spPr>
          <a:xfrm rot="10800000" flipH="1">
            <a:off x="2051756" y="5836622"/>
            <a:ext cx="8592571" cy="1529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1" name="Shape 49216">
            <a:extLst>
              <a:ext uri="{FF2B5EF4-FFF2-40B4-BE49-F238E27FC236}">
                <a16:creationId xmlns:a16="http://schemas.microsoft.com/office/drawing/2014/main" id="{9725AD17-136C-41CA-9282-B59BC9955745}"/>
              </a:ext>
            </a:extLst>
          </p:cNvPr>
          <p:cNvSpPr/>
          <p:nvPr/>
        </p:nvSpPr>
        <p:spPr>
          <a:xfrm rot="10800000" flipH="1">
            <a:off x="2051756" y="5472066"/>
            <a:ext cx="8587605" cy="3778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99" y="21600"/>
                </a:lnTo>
                <a:lnTo>
                  <a:pt x="10793" y="21600"/>
                </a:lnTo>
                <a:lnTo>
                  <a:pt x="10807" y="21600"/>
                </a:lnTo>
                <a:lnTo>
                  <a:pt x="20001" y="21600"/>
                </a:lnTo>
                <a:lnTo>
                  <a:pt x="21600" y="0"/>
                </a:lnTo>
                <a:lnTo>
                  <a:pt x="10807" y="0"/>
                </a:lnTo>
                <a:lnTo>
                  <a:pt x="10793" y="0"/>
                </a:lnTo>
                <a:lnTo>
                  <a:pt x="0" y="0"/>
                </a:lnTo>
                <a:close/>
              </a:path>
            </a:pathLst>
          </a:custGeom>
          <a:solidFill>
            <a:srgbClr val="CA022D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532" dirty="0">
              <a:latin typeface="Lato Light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58AE3-400C-40C4-972D-1EAE23AD95EE}"/>
              </a:ext>
            </a:extLst>
          </p:cNvPr>
          <p:cNvSpPr txBox="1"/>
          <p:nvPr/>
        </p:nvSpPr>
        <p:spPr>
          <a:xfrm>
            <a:off x="1892827" y="478590"/>
            <a:ext cx="982770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1.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DFB7AB-A51D-4983-BA96-418CAA4DDEB1}"/>
              </a:ext>
            </a:extLst>
          </p:cNvPr>
          <p:cNvSpPr txBox="1"/>
          <p:nvPr/>
        </p:nvSpPr>
        <p:spPr>
          <a:xfrm>
            <a:off x="2909997" y="829292"/>
            <a:ext cx="290719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1B4367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ENCABEZADO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03D70C-47F0-46D4-BCBA-F23FCA31D1CE}"/>
              </a:ext>
            </a:extLst>
          </p:cNvPr>
          <p:cNvSpPr txBox="1"/>
          <p:nvPr/>
        </p:nvSpPr>
        <p:spPr>
          <a:xfrm>
            <a:off x="2051757" y="2453896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2.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EBEE4-001D-4F03-B103-A8FCBEC437D2}"/>
              </a:ext>
            </a:extLst>
          </p:cNvPr>
          <p:cNvSpPr txBox="1"/>
          <p:nvPr/>
        </p:nvSpPr>
        <p:spPr>
          <a:xfrm>
            <a:off x="2909997" y="2793752"/>
            <a:ext cx="3317960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DATOS PERSONALES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F75D75-8913-475F-BF35-2676B31CBED4}"/>
              </a:ext>
            </a:extLst>
          </p:cNvPr>
          <p:cNvSpPr txBox="1"/>
          <p:nvPr/>
        </p:nvSpPr>
        <p:spPr>
          <a:xfrm>
            <a:off x="2051757" y="4332500"/>
            <a:ext cx="989374" cy="124649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7500" dirty="0">
                <a:solidFill>
                  <a:srgbClr val="CA022D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3.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B17806-2214-406B-94CD-5D8196A0C4F6}"/>
              </a:ext>
            </a:extLst>
          </p:cNvPr>
          <p:cNvSpPr txBox="1"/>
          <p:nvPr/>
        </p:nvSpPr>
        <p:spPr>
          <a:xfrm>
            <a:off x="2995464" y="4665791"/>
            <a:ext cx="3486917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Poppins" pitchFamily="2" charset="77"/>
              </a:rPr>
              <a:t>PERFIL PROFESIONAL</a:t>
            </a:r>
          </a:p>
        </p:txBody>
      </p:sp>
      <p:sp>
        <p:nvSpPr>
          <p:cNvPr id="14" name="Elipse 13"/>
          <p:cNvSpPr/>
          <p:nvPr/>
        </p:nvSpPr>
        <p:spPr>
          <a:xfrm>
            <a:off x="1120877" y="327228"/>
            <a:ext cx="4696312" cy="1382602"/>
          </a:xfrm>
          <a:prstGeom prst="ellipse">
            <a:avLst/>
          </a:prstGeom>
          <a:noFill/>
          <a:ln w="38100">
            <a:solidFill>
              <a:srgbClr val="CA0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201781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3118" y="93518"/>
            <a:ext cx="1328700" cy="1378975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814050" y="1295513"/>
            <a:ext cx="8657305" cy="333849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s-US" sz="3200" dirty="0">
                <a:solidFill>
                  <a:schemeClr val="bg1"/>
                </a:solidFill>
              </a:rPr>
              <a:t>Se coloca su nombre y luego el nombre del puesto o área laboral en el que realiza la búsqueda laboral.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s-US" sz="3200" dirty="0">
                <a:solidFill>
                  <a:schemeClr val="bg1"/>
                </a:solidFill>
              </a:rPr>
              <a:t>Debe ir al lado izquierdo o centrado.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s-US" sz="3200" dirty="0">
                <a:solidFill>
                  <a:schemeClr val="bg1"/>
                </a:solidFill>
              </a:rPr>
              <a:t>Utilice un tamaño mayor de la fuente que el resto del texto, incluso se sugiere usar negrita.</a:t>
            </a:r>
          </a:p>
          <a:p>
            <a:endParaRPr lang="es-CO" sz="3200" dirty="0">
              <a:solidFill>
                <a:schemeClr val="bg1"/>
              </a:solidFill>
            </a:endParaRPr>
          </a:p>
          <a:p>
            <a:r>
              <a:rPr lang="es-CO" sz="3200" dirty="0">
                <a:solidFill>
                  <a:schemeClr val="bg1"/>
                </a:solidFill>
              </a:rPr>
              <a:t>Ejemplo:</a:t>
            </a:r>
          </a:p>
          <a:p>
            <a:r>
              <a:rPr lang="es-CO" sz="3200" dirty="0">
                <a:solidFill>
                  <a:schemeClr val="bg1"/>
                </a:solidFill>
              </a:rPr>
              <a:t>María del Pilar Vázquez del Castillo </a:t>
            </a:r>
          </a:p>
          <a:p>
            <a:r>
              <a:rPr lang="es-CO" sz="3200" dirty="0">
                <a:solidFill>
                  <a:schemeClr val="bg1"/>
                </a:solidFill>
              </a:rPr>
              <a:t>“Administración” - “Ventas y Servicio al Cliente” 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82680" y="474631"/>
            <a:ext cx="3417772" cy="6167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sz="4400" b="1" dirty="0">
                <a:solidFill>
                  <a:schemeClr val="bg1"/>
                </a:solidFill>
              </a:rPr>
              <a:t>Encabezado</a:t>
            </a:r>
            <a:endParaRPr lang="es-E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00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844" y="162233"/>
            <a:ext cx="7840304" cy="654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7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A02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82" y="251030"/>
            <a:ext cx="11537350" cy="6194015"/>
          </a:xfrm>
          <a:prstGeom prst="rect">
            <a:avLst/>
          </a:prstGeom>
        </p:spPr>
      </p:pic>
      <p:sp>
        <p:nvSpPr>
          <p:cNvPr id="3" name="Flecha derecha 2"/>
          <p:cNvSpPr/>
          <p:nvPr/>
        </p:nvSpPr>
        <p:spPr>
          <a:xfrm rot="20035758">
            <a:off x="1042604" y="2231917"/>
            <a:ext cx="1211450" cy="73773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Flecha derecha 3"/>
          <p:cNvSpPr/>
          <p:nvPr/>
        </p:nvSpPr>
        <p:spPr>
          <a:xfrm rot="20035758">
            <a:off x="2455013" y="1634376"/>
            <a:ext cx="1211450" cy="737736"/>
          </a:xfrm>
          <a:prstGeom prst="rightArrow">
            <a:avLst/>
          </a:prstGeom>
          <a:solidFill>
            <a:srgbClr val="CA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335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4107</TotalTime>
  <Words>337</Words>
  <Application>Microsoft Office PowerPoint</Application>
  <PresentationFormat>Panorámica</PresentationFormat>
  <Paragraphs>66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Arial Rounded MT Bold</vt:lpstr>
      <vt:lpstr>Calibri</vt:lpstr>
      <vt:lpstr>Calibri Light</vt:lpstr>
      <vt:lpstr>Lato Light</vt:lpstr>
      <vt:lpstr>Source Sans Pro Semibold</vt:lpstr>
      <vt:lpstr>Source Sans Pro Semibold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centroempleabilidad@uam.cr dayana.robles@uam.cr  Tel.: (506) 22778143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“El pasado es el mejor profeta del futuro”       Lord Byron</dc:title>
  <dc:creator>Melvin Cordero Aguilar</dc:creator>
  <cp:lastModifiedBy>Dayana Pamela Robles Piedra</cp:lastModifiedBy>
  <cp:revision>137</cp:revision>
  <dcterms:created xsi:type="dcterms:W3CDTF">2019-02-20T19:13:37Z</dcterms:created>
  <dcterms:modified xsi:type="dcterms:W3CDTF">2023-08-04T17:46:18Z</dcterms:modified>
</cp:coreProperties>
</file>