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18" r:id="rId2"/>
    <p:sldId id="401" r:id="rId3"/>
    <p:sldId id="394" r:id="rId4"/>
    <p:sldId id="395" r:id="rId5"/>
    <p:sldId id="396" r:id="rId6"/>
    <p:sldId id="402" r:id="rId7"/>
    <p:sldId id="403" r:id="rId8"/>
    <p:sldId id="420" r:id="rId9"/>
    <p:sldId id="421" r:id="rId10"/>
    <p:sldId id="419" r:id="rId11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A022D"/>
    <a:srgbClr val="1B4367"/>
    <a:srgbClr val="0099FF"/>
    <a:srgbClr val="3399FF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9D14D-D43B-44E2-8FDC-6A8CFA6AB574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3FC6-F26E-4CDA-B4E0-5F0B169215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289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192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521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18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-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8551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31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110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123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0805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2833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45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340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70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8B5E-0664-4E55-B306-FE29355443A6}" type="datetimeFigureOut">
              <a:rPr lang="es-CR" smtClean="0"/>
              <a:t>31/7/2023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1623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ayana.robles@uam.cr" TargetMode="External"/><Relationship Id="rId2" Type="http://schemas.openxmlformats.org/officeDocument/2006/relationships/hyperlink" Target="mailto:centroempleabilidad@uam.cr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13783">
            <a:off x="428903" y="1911912"/>
            <a:ext cx="1807866" cy="198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4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477" y="206477"/>
            <a:ext cx="11695471" cy="6400800"/>
          </a:xfrm>
          <a:ln w="57150">
            <a:solidFill>
              <a:srgbClr val="CC0000"/>
            </a:solidFill>
          </a:ln>
        </p:spPr>
        <p:txBody>
          <a:bodyPr>
            <a:normAutofit/>
          </a:bodyPr>
          <a:lstStyle/>
          <a:p>
            <a:pPr algn="ctr"/>
            <a:br>
              <a:rPr lang="es-ES" sz="5400" b="1" dirty="0"/>
            </a:br>
            <a:br>
              <a:rPr lang="es-ES" sz="5400" b="1" dirty="0"/>
            </a:br>
            <a:r>
              <a:rPr lang="es-ES" sz="2000" b="1" dirty="0">
                <a:hlinkClick r:id="rId2"/>
              </a:rPr>
              <a:t>centroempleabilidad@uam.cr</a:t>
            </a:r>
            <a:br>
              <a:rPr lang="es-ES" sz="2000" b="1" dirty="0"/>
            </a:br>
            <a:r>
              <a:rPr lang="es-ES" sz="2000" b="1" dirty="0">
                <a:hlinkClick r:id="rId3"/>
              </a:rPr>
              <a:t>dayana.robles@uam.cr</a:t>
            </a:r>
            <a:br>
              <a:rPr lang="es-ES" sz="2800" b="1" dirty="0"/>
            </a:br>
            <a:br>
              <a:rPr lang="es-ES" sz="2800" b="1" dirty="0"/>
            </a:br>
            <a:r>
              <a:rPr lang="es-ES" sz="2400" b="1" dirty="0"/>
              <a:t>Tel.: (506) 22778143</a:t>
            </a:r>
            <a:br>
              <a:rPr lang="es-ES" sz="2800" b="1" dirty="0"/>
            </a:br>
            <a:br>
              <a:rPr lang="es-ES" sz="2800" b="1" dirty="0"/>
            </a:br>
            <a:br>
              <a:rPr lang="es-ES" sz="5400" b="1" dirty="0"/>
            </a:br>
            <a:endParaRPr lang="es-CR" sz="54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663" y="611716"/>
            <a:ext cx="6706474" cy="136172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6091" y="4157808"/>
            <a:ext cx="3370043" cy="16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1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1981101" y="1572153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1983583" y="1722688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940333" y="3682651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940333" y="3290446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2204810" y="5584986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2204810" y="5212934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63074" y="439337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4.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2905347" y="804374"/>
            <a:ext cx="4199286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FORMACIÓN EDUCATIVA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1863074" y="2290775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2905347" y="2690354"/>
            <a:ext cx="666278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EXPERIENCIA LABORAL Y PROFESIONAL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1940333" y="4158265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6.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2982606" y="4509488"/>
            <a:ext cx="564738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INFORMACIÓN COMPLEMENTARIA</a:t>
            </a:r>
          </a:p>
        </p:txBody>
      </p:sp>
      <p:sp>
        <p:nvSpPr>
          <p:cNvPr id="14" name="Elipse 13"/>
          <p:cNvSpPr/>
          <p:nvPr/>
        </p:nvSpPr>
        <p:spPr>
          <a:xfrm>
            <a:off x="1032387" y="518010"/>
            <a:ext cx="6072246" cy="1039789"/>
          </a:xfrm>
          <a:prstGeom prst="ellipse">
            <a:avLst/>
          </a:prstGeom>
          <a:noFill/>
          <a:ln w="38100">
            <a:solidFill>
              <a:srgbClr val="CA0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62776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335701" y="463002"/>
            <a:ext cx="5299364" cy="8263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b="1" dirty="0">
                <a:solidFill>
                  <a:schemeClr val="bg1"/>
                </a:solidFill>
              </a:rPr>
              <a:t>Formación Educativa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3458" y="148959"/>
            <a:ext cx="1460090" cy="1690425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4" name="Forma 3"/>
          <p:cNvSpPr/>
          <p:nvPr/>
        </p:nvSpPr>
        <p:spPr>
          <a:xfrm>
            <a:off x="1501873" y="1839384"/>
            <a:ext cx="8967019" cy="3867170"/>
          </a:xfrm>
          <a:prstGeom prst="leftRightRibbon">
            <a:avLst/>
          </a:prstGeom>
          <a:solidFill>
            <a:schemeClr val="bg1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5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upo 4"/>
          <p:cNvGrpSpPr/>
          <p:nvPr/>
        </p:nvGrpSpPr>
        <p:grpSpPr>
          <a:xfrm>
            <a:off x="719460" y="2700026"/>
            <a:ext cx="4971712" cy="3606026"/>
            <a:chOff x="1385653" y="-552519"/>
            <a:chExt cx="4971712" cy="360602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Rectángulo 5"/>
            <p:cNvSpPr/>
            <p:nvPr/>
          </p:nvSpPr>
          <p:spPr>
            <a:xfrm>
              <a:off x="1385653" y="1379520"/>
              <a:ext cx="2818447" cy="167398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uadroTexto 6"/>
            <p:cNvSpPr txBox="1"/>
            <p:nvPr/>
          </p:nvSpPr>
          <p:spPr>
            <a:xfrm>
              <a:off x="3538918" y="-552519"/>
              <a:ext cx="2818447" cy="16739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120904" rIns="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S" sz="3400" b="1" dirty="0">
                  <a:solidFill>
                    <a:srgbClr val="1B4367"/>
                  </a:solidFill>
                </a:rPr>
                <a:t>Estudios académicos formales.</a:t>
              </a:r>
              <a:endParaRPr lang="es-ES" sz="3400" b="1" kern="1200" dirty="0">
                <a:solidFill>
                  <a:srgbClr val="1B4367"/>
                </a:solidFill>
              </a:endParaRP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6113923" y="3200172"/>
            <a:ext cx="2818447" cy="1673987"/>
            <a:chOff x="1268349" y="538861"/>
            <a:chExt cx="2818447" cy="167398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Rectángulo 8"/>
            <p:cNvSpPr/>
            <p:nvPr/>
          </p:nvSpPr>
          <p:spPr>
            <a:xfrm>
              <a:off x="1268349" y="538861"/>
              <a:ext cx="2818447" cy="167398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uadroTexto 9"/>
            <p:cNvSpPr txBox="1"/>
            <p:nvPr/>
          </p:nvSpPr>
          <p:spPr>
            <a:xfrm>
              <a:off x="1268349" y="538861"/>
              <a:ext cx="2818447" cy="16739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120904" rIns="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US" sz="3400" b="1" kern="1200" dirty="0">
                  <a:solidFill>
                    <a:srgbClr val="1B4367"/>
                  </a:solidFill>
                </a:rPr>
                <a:t>Actualización  Profesional u otros estudios.</a:t>
              </a:r>
              <a:endParaRPr lang="es-ES" sz="3400" b="1" kern="1200" dirty="0">
                <a:solidFill>
                  <a:srgbClr val="1B436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29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49015" y="313505"/>
            <a:ext cx="7243916" cy="88848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b="1" dirty="0">
                <a:solidFill>
                  <a:schemeClr val="bg1"/>
                </a:solidFill>
              </a:rPr>
              <a:t>Estudios formales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390073">
            <a:off x="201526" y="129850"/>
            <a:ext cx="1845777" cy="149737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900774" y="1657904"/>
            <a:ext cx="9455483" cy="2505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§"/>
            </a:pPr>
            <a:r>
              <a:rPr lang="es-CO" dirty="0">
                <a:solidFill>
                  <a:schemeClr val="bg1"/>
                </a:solidFill>
              </a:rPr>
              <a:t>Son aquellos que se ubican dentro del sistema educativo nacional del país de origen, es decir: Bachiller de Secundaria, Técnicos, Diplomados, Bachiller Universitario, Licenciatura Universitaria, Maestría Universitaria.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es-CO" dirty="0">
                <a:solidFill>
                  <a:schemeClr val="bg1"/>
                </a:solidFill>
              </a:rPr>
              <a:t>Deben colocarse en orden de importancia o del grado académico mayor al menor, partiendo de la fecha en que obtuvo el título o concluyó el programa de estudio.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900774" y="4031055"/>
            <a:ext cx="93227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s-CO" sz="2000" b="1" dirty="0">
              <a:solidFill>
                <a:schemeClr val="bg1"/>
              </a:solidFill>
            </a:endParaRPr>
          </a:p>
          <a:p>
            <a:r>
              <a:rPr lang="es-CO" sz="2000" b="1" dirty="0">
                <a:solidFill>
                  <a:schemeClr val="bg1"/>
                </a:solidFill>
              </a:rPr>
              <a:t>Ejemplo:</a:t>
            </a:r>
          </a:p>
          <a:p>
            <a:endParaRPr lang="es-CO" sz="2000" b="1" dirty="0">
              <a:solidFill>
                <a:schemeClr val="bg1"/>
              </a:solidFill>
            </a:endParaRPr>
          </a:p>
          <a:p>
            <a:r>
              <a:rPr lang="es-CO" sz="2000" b="1" dirty="0">
                <a:solidFill>
                  <a:schemeClr val="bg1"/>
                </a:solidFill>
              </a:rPr>
              <a:t> Estudios formales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000" b="1" dirty="0">
                <a:solidFill>
                  <a:schemeClr val="bg1"/>
                </a:solidFill>
              </a:rPr>
              <a:t> Licenciatura en Administración de Negocios / Universidad UAM - en curso.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000" b="1" dirty="0">
                <a:solidFill>
                  <a:schemeClr val="bg1"/>
                </a:solidFill>
              </a:rPr>
              <a:t> Bachillerato en Administración de Negocios / Universidad UAM – 2017.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000" b="1" dirty="0">
                <a:solidFill>
                  <a:schemeClr val="bg1"/>
                </a:solidFill>
              </a:rPr>
              <a:t> Técnico en Administración de Talento Humano / Universidad UAM - 2018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000" b="1" dirty="0">
                <a:solidFill>
                  <a:schemeClr val="bg1"/>
                </a:solidFill>
              </a:rPr>
              <a:t> Bachillerato Secundaria / Colegio San Luis Gonzaga- 2015 </a:t>
            </a:r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1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255" y="176981"/>
            <a:ext cx="7292089" cy="6489290"/>
          </a:xfrm>
          <a:prstGeom prst="rect">
            <a:avLst/>
          </a:prstGeom>
        </p:spPr>
      </p:pic>
      <p:sp>
        <p:nvSpPr>
          <p:cNvPr id="5" name="Flecha derecha 4"/>
          <p:cNvSpPr/>
          <p:nvPr/>
        </p:nvSpPr>
        <p:spPr>
          <a:xfrm>
            <a:off x="471948" y="1725562"/>
            <a:ext cx="1548581" cy="66367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7385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34" y="223531"/>
            <a:ext cx="11115766" cy="6265760"/>
          </a:xfrm>
          <a:prstGeom prst="rect">
            <a:avLst/>
          </a:prstGeom>
        </p:spPr>
      </p:pic>
      <p:sp>
        <p:nvSpPr>
          <p:cNvPr id="4" name="Flecha derecha 3"/>
          <p:cNvSpPr/>
          <p:nvPr/>
        </p:nvSpPr>
        <p:spPr>
          <a:xfrm rot="9963431">
            <a:off x="3686285" y="2389895"/>
            <a:ext cx="1257800" cy="62306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Flecha derecha 4"/>
          <p:cNvSpPr/>
          <p:nvPr/>
        </p:nvSpPr>
        <p:spPr>
          <a:xfrm rot="9963431">
            <a:off x="5578993" y="2389895"/>
            <a:ext cx="1257800" cy="62306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361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32958" y="177531"/>
            <a:ext cx="9476733" cy="8406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sz="4400" b="1" dirty="0">
                <a:solidFill>
                  <a:schemeClr val="bg1"/>
                </a:solidFill>
              </a:rPr>
              <a:t>Actualización Profesional / Otros estudios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17639" y="1253613"/>
            <a:ext cx="10530347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b="1" dirty="0">
                <a:solidFill>
                  <a:schemeClr val="bg1"/>
                </a:solidFill>
              </a:rPr>
              <a:t>Considere principalmente la de los últimos 3 años y aquellas capacitaciones (seminarios, cursos, talleres, charlas) certificadas y que tengan afinidad al puesto al que aplica.</a:t>
            </a:r>
          </a:p>
          <a:p>
            <a:pPr algn="l"/>
            <a:r>
              <a:rPr lang="es-CO" b="1" dirty="0">
                <a:solidFill>
                  <a:schemeClr val="bg1"/>
                </a:solidFill>
              </a:rPr>
              <a:t>Ejemplo:</a:t>
            </a:r>
          </a:p>
          <a:p>
            <a:pPr algn="l"/>
            <a:endParaRPr lang="es-CO" b="1" dirty="0">
              <a:solidFill>
                <a:schemeClr val="bg1"/>
              </a:solidFill>
            </a:endParaRPr>
          </a:p>
          <a:p>
            <a:pPr algn="l"/>
            <a:endParaRPr lang="es-CO" b="1" dirty="0">
              <a:solidFill>
                <a:schemeClr val="bg1"/>
              </a:solidFill>
            </a:endParaRPr>
          </a:p>
          <a:p>
            <a:pPr algn="l"/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2"/>
          <a:srcRect l="7722" t="32715" r="44757" b="43525"/>
          <a:stretch/>
        </p:blipFill>
        <p:spPr>
          <a:xfrm>
            <a:off x="1017639" y="3046092"/>
            <a:ext cx="10382864" cy="3310463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1024869">
            <a:off x="4692779" y="3264264"/>
            <a:ext cx="1360383" cy="600240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476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068" y="183561"/>
            <a:ext cx="7292089" cy="6489290"/>
          </a:xfrm>
          <a:prstGeom prst="rect">
            <a:avLst/>
          </a:prstGeom>
        </p:spPr>
      </p:pic>
      <p:sp>
        <p:nvSpPr>
          <p:cNvPr id="5" name="Flecha derecha 4"/>
          <p:cNvSpPr/>
          <p:nvPr/>
        </p:nvSpPr>
        <p:spPr>
          <a:xfrm>
            <a:off x="752661" y="2830461"/>
            <a:ext cx="1548581" cy="66367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5710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34" y="223531"/>
            <a:ext cx="11115766" cy="6265760"/>
          </a:xfrm>
          <a:prstGeom prst="rect">
            <a:avLst/>
          </a:prstGeom>
        </p:spPr>
      </p:pic>
      <p:sp>
        <p:nvSpPr>
          <p:cNvPr id="4" name="Flecha derecha 3"/>
          <p:cNvSpPr/>
          <p:nvPr/>
        </p:nvSpPr>
        <p:spPr>
          <a:xfrm rot="10800000">
            <a:off x="10087085" y="5354322"/>
            <a:ext cx="1257800" cy="62306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Flecha derecha 4"/>
          <p:cNvSpPr/>
          <p:nvPr/>
        </p:nvSpPr>
        <p:spPr>
          <a:xfrm rot="10800000">
            <a:off x="8086219" y="5354321"/>
            <a:ext cx="1257800" cy="62306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1562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</TotalTime>
  <Words>208</Words>
  <Application>Microsoft Office PowerPoint</Application>
  <PresentationFormat>Panorámica</PresentationFormat>
  <Paragraphs>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Lato Light</vt:lpstr>
      <vt:lpstr>Source Sans Pro SemiBold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centroempleabilidad@uam.cr dayana.robles@uam.cr  Tel.: (506) 22778143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“El pasado es el mejor profeta del futuro”       Lord Byron</dc:title>
  <dc:creator>Melvin Cordero Aguilar</dc:creator>
  <cp:lastModifiedBy>Dayana Pamela Robles Piedra</cp:lastModifiedBy>
  <cp:revision>124</cp:revision>
  <dcterms:created xsi:type="dcterms:W3CDTF">2019-02-20T19:13:37Z</dcterms:created>
  <dcterms:modified xsi:type="dcterms:W3CDTF">2023-07-31T21:16:13Z</dcterms:modified>
</cp:coreProperties>
</file>